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8" r:id="rId9"/>
    <p:sldId id="1149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 article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people how to keep away from bad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some tasty food and fun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a traditional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a traditional festival popular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04" y="885274"/>
            <a:ext cx="4025795" cy="40435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566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09953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“It is said that every year on the second day of the second lunar </a:t>
            </a:r>
            <a:r>
              <a:rPr lang="en-US" altLang="zh-CN" sz="2400" dirty="0" err="1">
                <a:cs typeface="Times New Roman" panose="02020603050405020304" pitchFamily="18" charset="0"/>
              </a:rPr>
              <a:t>month,the</a:t>
            </a:r>
            <a:r>
              <a:rPr lang="en-US" altLang="zh-CN" sz="2400" dirty="0">
                <a:cs typeface="Times New Roman" panose="02020603050405020304" pitchFamily="18" charset="0"/>
              </a:rPr>
              <a:t> dragon wakes up from its winter sleep and raises its head. Because of </a:t>
            </a:r>
            <a:r>
              <a:rPr lang="en-US" altLang="zh-CN" sz="2400" dirty="0" err="1">
                <a:cs typeface="Times New Roman" panose="02020603050405020304" pitchFamily="18" charset="0"/>
              </a:rPr>
              <a:t>this,the</a:t>
            </a:r>
            <a:r>
              <a:rPr lang="en-US" altLang="zh-CN" sz="2400" dirty="0">
                <a:cs typeface="Times New Roman" panose="02020603050405020304" pitchFamily="18" charset="0"/>
              </a:rPr>
              <a:t> day is called ‘Dragon Head-raising Day’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 err="1">
                <a:cs typeface="Times New Roman" panose="02020603050405020304" pitchFamily="18" charset="0"/>
              </a:rPr>
              <a:t>Longtaitou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并结合全文可知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文章主要介绍了中国有关龙的文化以及龙抬头的节日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本文的写作目的是介绍一个传统节日。故选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本文主要介绍了中国龙文化的丰富内涵以及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龙抬头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这一传统节日的相关知识。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53" y="871881"/>
            <a:ext cx="10555504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dragon is a great animal in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the wind and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that every year on the second day of the second lunar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month, the dragon wakes up from its winter sleep and raises its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this, the day is called “Dragon Head-raising Day”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year, it falls on March 1st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people believed that after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would be more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rain is very important to farming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start of spring and farming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many ways to celebrate the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popular one is to have a haircut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people believe that a haircut during the first lunar month may bring bad luck to your uncles—mainly your mother’s brothers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hope getting a haircut 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keeps them away from bad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Chinese people’s festival traditions, there is always a place for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festival, people eat food called after dragons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 are called dragon’s beard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longxu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are dragon’s ears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spring rolls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dragon’s skin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also have activities like dragon dancing on the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places, people make dragon lanterns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reed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芦苇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boats go down the rivers and carry the lanterns, which stand for people’s best wishes and good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old people believe the dragon brings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farming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48880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“Old people believed that after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Longtaitou</a:t>
            </a:r>
            <a:r>
              <a:rPr lang="en-US" altLang="zh-CN" sz="2400" dirty="0" err="1">
                <a:cs typeface="Times New Roman" panose="02020603050405020304" pitchFamily="18" charset="0"/>
              </a:rPr>
              <a:t>,there</a:t>
            </a:r>
            <a:r>
              <a:rPr lang="en-US" altLang="zh-CN" sz="2400" dirty="0">
                <a:cs typeface="Times New Roman" panose="02020603050405020304" pitchFamily="18" charset="0"/>
              </a:rPr>
              <a:t> would be more rain. And rain is very important to farming.”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老人们相信龙抬头之后</a:t>
            </a:r>
            <a:r>
              <a:rPr lang="zh-CN" altLang="zh-CN" sz="24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会有更多的雨。雨水对农业非常重要。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一些老人认为龙能带来雨水。故选</a:t>
            </a:r>
            <a:r>
              <a:rPr lang="en-US" altLang="zh-CN" sz="2400" spc="-100" dirty="0">
                <a:cs typeface="Times New Roman" panose="02020603050405020304" pitchFamily="18" charset="0"/>
              </a:rPr>
              <a:t>B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many people have a haircut on this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hope to keep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want to bring more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hope to make much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hope to keep them away from bad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sz="2400" dirty="0">
                <a:cs typeface="Times New Roman" panose="02020603050405020304" pitchFamily="18" charset="0"/>
              </a:rPr>
              <a:t>“They hope getting a haircut on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Longtaitou</a:t>
            </a:r>
            <a:r>
              <a:rPr lang="en-US" altLang="zh-CN" sz="2400" dirty="0">
                <a:cs typeface="Times New Roman" panose="02020603050405020304" pitchFamily="18" charset="0"/>
              </a:rPr>
              <a:t> keeps them away from bad luck.”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他们希望在龙抬头理发能让他们远离厄运。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人们在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龙抬头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这一天剪发是希望远离厄运。故选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shows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887091"/>
            <a:ext cx="3962745" cy="4406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7561" y="84799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2915066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/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篇章结构题。根据第一段中的</a:t>
            </a:r>
            <a:r>
              <a:rPr lang="en-US" altLang="zh-CN" sz="2400" dirty="0"/>
              <a:t>“It is said that every year on the second day of the second lunar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农历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/>
              <a:t> </a:t>
            </a:r>
            <a:r>
              <a:rPr lang="en-US" altLang="zh-CN" sz="2400" dirty="0" err="1"/>
              <a:t>month,the</a:t>
            </a:r>
            <a:r>
              <a:rPr lang="en-US" altLang="zh-CN" sz="2400" dirty="0"/>
              <a:t> dragon wakes up from its winter sleep and raises its head. Because of </a:t>
            </a:r>
            <a:r>
              <a:rPr lang="en-US" altLang="zh-CN" sz="2400" dirty="0" err="1"/>
              <a:t>this,the</a:t>
            </a:r>
            <a:r>
              <a:rPr lang="en-US" altLang="zh-CN" sz="2400" dirty="0"/>
              <a:t> day is called ‘Dragon Heads-raising Day’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i="1" dirty="0" err="1"/>
              <a:t>Longtaitou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/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据说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每年农历二月二日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龙都会从冬眠中醒来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抬起头来。因此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这一天被称为</a:t>
            </a:r>
            <a:r>
              <a:rPr lang="en-US" altLang="zh-CN" sz="2400" dirty="0">
                <a:ea typeface="楷体" panose="02010609060101010101" pitchFamily="49" charset="-122"/>
              </a:rPr>
              <a:t>“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龙抬头日</a:t>
            </a:r>
            <a:r>
              <a:rPr lang="en-US" altLang="zh-CN" sz="2400" dirty="0">
                <a:ea typeface="楷体" panose="02010609060101010101" pitchFamily="49" charset="-122"/>
              </a:rPr>
              <a:t>”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400" dirty="0" smtClean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及第二段中的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“Old people believed that after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be more rain. And rain is very important to farming. So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start of spring and farming.”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老人们相信龙抬头之后会有更多的雨。雨水对农业非常重要。所以龙抬头是春耕的开始。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第一、二段介绍龙抬头这个节日及其意义；根据第三段中的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have many ways to celebrate the festival.”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人们有很多庆祝节日的方式。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）、第四段中的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Longtaitou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food called after dragons.”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在龙抬头节期间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人们吃以龙命名的食物。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）及第五段中的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also have activities like dragon dancing on the day.”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人们在这一天也有舞龙之类的活动。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第三、四、五段分别介绍人们如何庆祝龙抬头这个节日。故选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60807" y="2320832"/>
            <a:ext cx="11484352" cy="1684232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49375" eaLnBrk="1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易误选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项。注意段落功能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第二段属农耕意义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紧承第一段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非独立部分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第三、四段并列习俗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第五段补充活动。排除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的惯性思维。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易错警示.eps" descr="id:2147486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20" y="2463003"/>
            <a:ext cx="1241263" cy="3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685</Words>
  <Application>Microsoft Office PowerPoint</Application>
  <PresentationFormat>自定义</PresentationFormat>
  <Paragraphs>34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454</cp:revision>
  <dcterms:created xsi:type="dcterms:W3CDTF">2020-11-06T05:24:00Z</dcterms:created>
  <dcterms:modified xsi:type="dcterms:W3CDTF">2025-09-17T10:26:15Z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